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61" r:id="rId4"/>
    <p:sldId id="264" r:id="rId5"/>
    <p:sldId id="270" r:id="rId6"/>
    <p:sldId id="271" r:id="rId7"/>
    <p:sldId id="263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41B61EB5-419D-3643-B0F6-0C1F4928A3E3}">
          <p14:sldIdLst>
            <p14:sldId id="265"/>
            <p14:sldId id="257"/>
            <p14:sldId id="261"/>
            <p14:sldId id="264"/>
            <p14:sldId id="270"/>
            <p14:sldId id="271"/>
            <p14:sldId id="263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91"/>
    <p:restoredTop sz="94648"/>
  </p:normalViewPr>
  <p:slideViewPr>
    <p:cSldViewPr snapToGrid="0">
      <p:cViewPr varScale="1">
        <p:scale>
          <a:sx n="63" d="100"/>
          <a:sy n="63" d="100"/>
        </p:scale>
        <p:origin x="61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374867-1798-D94F-ACD7-956B05C28D8A}" type="doc">
      <dgm:prSet loTypeId="urn:microsoft.com/office/officeart/2005/8/layout/process3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8324D810-89A0-0B4F-BD2E-CD75C26E4FAE}">
      <dgm:prSet phldrT="[Testo]"/>
      <dgm:spPr/>
      <dgm:t>
        <a:bodyPr/>
        <a:lstStyle/>
        <a:p>
          <a:r>
            <a:rPr lang="it-IT" dirty="0"/>
            <a:t>ESPLORAZIONE DATASET</a:t>
          </a:r>
        </a:p>
      </dgm:t>
    </dgm:pt>
    <dgm:pt modelId="{F3BD5703-531D-A444-B7C2-F45AE614C0D1}" type="parTrans" cxnId="{A5F5879B-AADF-FE42-A887-32989855E61A}">
      <dgm:prSet/>
      <dgm:spPr/>
      <dgm:t>
        <a:bodyPr/>
        <a:lstStyle/>
        <a:p>
          <a:endParaRPr lang="it-IT"/>
        </a:p>
      </dgm:t>
    </dgm:pt>
    <dgm:pt modelId="{CC7FC74F-3B05-6D4B-879F-7B2DE0E92D03}" type="sibTrans" cxnId="{A5F5879B-AADF-FE42-A887-32989855E61A}">
      <dgm:prSet/>
      <dgm:spPr/>
      <dgm:t>
        <a:bodyPr/>
        <a:lstStyle/>
        <a:p>
          <a:endParaRPr lang="it-IT"/>
        </a:p>
      </dgm:t>
    </dgm:pt>
    <dgm:pt modelId="{B1C1ADA7-4388-AF44-8DF2-5985988C9EA8}">
      <dgm:prSet phldrT="[Testo]"/>
      <dgm:spPr/>
      <dgm:t>
        <a:bodyPr/>
        <a:lstStyle/>
        <a:p>
          <a:r>
            <a:rPr lang="it-IT" dirty="0"/>
            <a:t>ANALISI DELLE CORRELAZIONI</a:t>
          </a:r>
        </a:p>
      </dgm:t>
    </dgm:pt>
    <dgm:pt modelId="{E291F82A-E4D7-2649-B15F-1F8E08373542}" type="parTrans" cxnId="{D4E09B4F-060B-8644-9E6D-8504057EDAD3}">
      <dgm:prSet/>
      <dgm:spPr/>
      <dgm:t>
        <a:bodyPr/>
        <a:lstStyle/>
        <a:p>
          <a:endParaRPr lang="it-IT"/>
        </a:p>
      </dgm:t>
    </dgm:pt>
    <dgm:pt modelId="{EA7F444E-2144-944D-A725-3B2D620D9B80}" type="sibTrans" cxnId="{D4E09B4F-060B-8644-9E6D-8504057EDAD3}">
      <dgm:prSet/>
      <dgm:spPr/>
      <dgm:t>
        <a:bodyPr/>
        <a:lstStyle/>
        <a:p>
          <a:endParaRPr lang="it-IT"/>
        </a:p>
      </dgm:t>
    </dgm:pt>
    <dgm:pt modelId="{3BC63D6C-8752-594B-9B96-5D155589D0C5}">
      <dgm:prSet phldrT="[Testo]"/>
      <dgm:spPr/>
      <dgm:t>
        <a:bodyPr/>
        <a:lstStyle/>
        <a:p>
          <a:r>
            <a:rPr lang="it-IT" dirty="0"/>
            <a:t>ESPLORAZIONE RELAZIONI CON IL TARGET </a:t>
          </a:r>
        </a:p>
      </dgm:t>
    </dgm:pt>
    <dgm:pt modelId="{FEB91846-FC58-3640-A095-D98859327D71}" type="parTrans" cxnId="{86642432-0F54-0B48-B5EC-1FB3DC5F2046}">
      <dgm:prSet/>
      <dgm:spPr/>
      <dgm:t>
        <a:bodyPr/>
        <a:lstStyle/>
        <a:p>
          <a:endParaRPr lang="it-IT"/>
        </a:p>
      </dgm:t>
    </dgm:pt>
    <dgm:pt modelId="{5B357700-667C-224A-96C8-D26073E6FC39}" type="sibTrans" cxnId="{86642432-0F54-0B48-B5EC-1FB3DC5F2046}">
      <dgm:prSet/>
      <dgm:spPr/>
      <dgm:t>
        <a:bodyPr/>
        <a:lstStyle/>
        <a:p>
          <a:endParaRPr lang="it-IT"/>
        </a:p>
      </dgm:t>
    </dgm:pt>
    <dgm:pt modelId="{D6BF9F33-5723-9849-86C6-F8D1EEC3AC80}">
      <dgm:prSet phldrT="[Testo]"/>
      <dgm:spPr/>
      <dgm:t>
        <a:bodyPr/>
        <a:lstStyle/>
        <a:p>
          <a:r>
            <a:rPr lang="it-IT" dirty="0"/>
            <a:t>ANALISI BINARIA E IN TRE GRUPPI </a:t>
          </a:r>
        </a:p>
      </dgm:t>
    </dgm:pt>
    <dgm:pt modelId="{7A6E0779-1F84-F741-BD67-F279F207FD36}" type="parTrans" cxnId="{F3043475-B7A8-5741-BD60-3EC8AD6485C6}">
      <dgm:prSet/>
      <dgm:spPr/>
      <dgm:t>
        <a:bodyPr/>
        <a:lstStyle/>
        <a:p>
          <a:endParaRPr lang="it-IT"/>
        </a:p>
      </dgm:t>
    </dgm:pt>
    <dgm:pt modelId="{217A20B2-8D97-3145-B168-D862A8E8106E}" type="sibTrans" cxnId="{F3043475-B7A8-5741-BD60-3EC8AD6485C6}">
      <dgm:prSet/>
      <dgm:spPr/>
      <dgm:t>
        <a:bodyPr/>
        <a:lstStyle/>
        <a:p>
          <a:endParaRPr lang="it-IT"/>
        </a:p>
      </dgm:t>
    </dgm:pt>
    <dgm:pt modelId="{8A7A6951-FC10-404D-8A30-398547D9AEF5}">
      <dgm:prSet phldrT="[Testo]"/>
      <dgm:spPr/>
      <dgm:t>
        <a:bodyPr/>
        <a:lstStyle/>
        <a:p>
          <a:r>
            <a:rPr lang="it-IT" dirty="0"/>
            <a:t>CLUSTER VISUALIZATION PER COLORE E QUALITA’</a:t>
          </a:r>
        </a:p>
      </dgm:t>
    </dgm:pt>
    <dgm:pt modelId="{6EB08F25-5919-4040-BCBB-D8CD3FCC76DB}" type="parTrans" cxnId="{10DF12EC-5201-4840-BEC2-7CCBC1E21691}">
      <dgm:prSet/>
      <dgm:spPr/>
      <dgm:t>
        <a:bodyPr/>
        <a:lstStyle/>
        <a:p>
          <a:endParaRPr lang="it-IT"/>
        </a:p>
      </dgm:t>
    </dgm:pt>
    <dgm:pt modelId="{4F936596-D4FB-5749-836C-DE017CB5CF02}" type="sibTrans" cxnId="{10DF12EC-5201-4840-BEC2-7CCBC1E21691}">
      <dgm:prSet/>
      <dgm:spPr/>
      <dgm:t>
        <a:bodyPr/>
        <a:lstStyle/>
        <a:p>
          <a:endParaRPr lang="it-IT"/>
        </a:p>
      </dgm:t>
    </dgm:pt>
    <dgm:pt modelId="{C25117EE-61F5-E941-A922-4E3E1E1FDE91}">
      <dgm:prSet phldrT="[Testo]"/>
      <dgm:spPr/>
      <dgm:t>
        <a:bodyPr/>
        <a:lstStyle/>
        <a:p>
          <a:r>
            <a:rPr lang="it-IT" dirty="0"/>
            <a:t>PCA E TSNE </a:t>
          </a:r>
        </a:p>
      </dgm:t>
    </dgm:pt>
    <dgm:pt modelId="{D79A5A21-898C-D84F-8A27-8025DB495E31}" type="parTrans" cxnId="{055B510A-142D-934D-BFDC-E90D4FB86AC3}">
      <dgm:prSet/>
      <dgm:spPr/>
      <dgm:t>
        <a:bodyPr/>
        <a:lstStyle/>
        <a:p>
          <a:endParaRPr lang="it-IT"/>
        </a:p>
      </dgm:t>
    </dgm:pt>
    <dgm:pt modelId="{8E94FC58-3128-EF42-AAAA-112A146C7375}" type="sibTrans" cxnId="{055B510A-142D-934D-BFDC-E90D4FB86AC3}">
      <dgm:prSet/>
      <dgm:spPr/>
      <dgm:t>
        <a:bodyPr/>
        <a:lstStyle/>
        <a:p>
          <a:endParaRPr lang="it-IT"/>
        </a:p>
      </dgm:t>
    </dgm:pt>
    <dgm:pt modelId="{E8C179FE-8FE7-3440-A89B-D8CD5C98AE31}">
      <dgm:prSet phldrT="[Testo]"/>
      <dgm:spPr/>
      <dgm:t>
        <a:bodyPr/>
        <a:lstStyle/>
        <a:p>
          <a:r>
            <a:rPr lang="it-IT" dirty="0"/>
            <a:t>ANALISI DISTRIBUZIONE TARGET</a:t>
          </a:r>
        </a:p>
      </dgm:t>
    </dgm:pt>
    <dgm:pt modelId="{169ADFDA-E99F-754D-9001-A1465E1B5A83}" type="parTrans" cxnId="{34862C1C-12F1-2D42-9FC5-5368AB957A73}">
      <dgm:prSet/>
      <dgm:spPr/>
      <dgm:t>
        <a:bodyPr/>
        <a:lstStyle/>
        <a:p>
          <a:endParaRPr lang="it-IT"/>
        </a:p>
      </dgm:t>
    </dgm:pt>
    <dgm:pt modelId="{6CEFC8F7-6AF2-BE4B-A1AF-CDA7A1939ACA}" type="sibTrans" cxnId="{34862C1C-12F1-2D42-9FC5-5368AB957A73}">
      <dgm:prSet/>
      <dgm:spPr/>
      <dgm:t>
        <a:bodyPr/>
        <a:lstStyle/>
        <a:p>
          <a:endParaRPr lang="it-IT"/>
        </a:p>
      </dgm:t>
    </dgm:pt>
    <dgm:pt modelId="{FFDD7982-E6C1-8B4D-B776-E2CCD50F6F78}">
      <dgm:prSet phldrT="[Testo]"/>
      <dgm:spPr/>
      <dgm:t>
        <a:bodyPr/>
        <a:lstStyle/>
        <a:p>
          <a:r>
            <a:rPr lang="it-IT" dirty="0"/>
            <a:t>VERIFICA OUTLIERS</a:t>
          </a:r>
        </a:p>
      </dgm:t>
    </dgm:pt>
    <dgm:pt modelId="{BE031022-FD9E-5C48-B899-EE223702F2B3}" type="parTrans" cxnId="{BC0A16D2-46ED-D643-98FD-CAF2AADE7B77}">
      <dgm:prSet/>
      <dgm:spPr/>
      <dgm:t>
        <a:bodyPr/>
        <a:lstStyle/>
        <a:p>
          <a:endParaRPr lang="it-IT"/>
        </a:p>
      </dgm:t>
    </dgm:pt>
    <dgm:pt modelId="{2C6ADAD9-CB93-8D4A-BCD6-9C3794EF19EF}" type="sibTrans" cxnId="{BC0A16D2-46ED-D643-98FD-CAF2AADE7B77}">
      <dgm:prSet/>
      <dgm:spPr/>
      <dgm:t>
        <a:bodyPr/>
        <a:lstStyle/>
        <a:p>
          <a:endParaRPr lang="it-IT"/>
        </a:p>
      </dgm:t>
    </dgm:pt>
    <dgm:pt modelId="{7DE187AB-EFFE-F246-BB15-301E3913B567}">
      <dgm:prSet phldrT="[Testo]"/>
      <dgm:spPr/>
      <dgm:t>
        <a:bodyPr/>
        <a:lstStyle/>
        <a:p>
          <a:r>
            <a:rPr lang="it-IT" dirty="0"/>
            <a:t>VIOLIN PLOT DELLE FEATURE</a:t>
          </a:r>
        </a:p>
      </dgm:t>
    </dgm:pt>
    <dgm:pt modelId="{FC594093-DF62-E140-A226-B945D377623F}" type="parTrans" cxnId="{358F9408-4782-4843-A038-0B35D079BE25}">
      <dgm:prSet/>
      <dgm:spPr/>
      <dgm:t>
        <a:bodyPr/>
        <a:lstStyle/>
        <a:p>
          <a:endParaRPr lang="it-IT"/>
        </a:p>
      </dgm:t>
    </dgm:pt>
    <dgm:pt modelId="{627BA5E9-7B0D-EB43-BCAE-7B7037EB0448}" type="sibTrans" cxnId="{358F9408-4782-4843-A038-0B35D079BE25}">
      <dgm:prSet/>
      <dgm:spPr/>
      <dgm:t>
        <a:bodyPr/>
        <a:lstStyle/>
        <a:p>
          <a:endParaRPr lang="it-IT"/>
        </a:p>
      </dgm:t>
    </dgm:pt>
    <dgm:pt modelId="{34B87644-B17F-1C40-9E02-41E06BC199DD}">
      <dgm:prSet phldrT="[Testo]"/>
      <dgm:spPr/>
      <dgm:t>
        <a:bodyPr/>
        <a:lstStyle/>
        <a:p>
          <a:endParaRPr lang="it-IT" dirty="0"/>
        </a:p>
      </dgm:t>
    </dgm:pt>
    <dgm:pt modelId="{6895BE80-3645-D74D-ABC2-0B55A5DB5071}" type="parTrans" cxnId="{B89C98F1-040F-634C-8C9A-50F2229098B3}">
      <dgm:prSet/>
      <dgm:spPr/>
      <dgm:t>
        <a:bodyPr/>
        <a:lstStyle/>
        <a:p>
          <a:endParaRPr lang="it-IT"/>
        </a:p>
      </dgm:t>
    </dgm:pt>
    <dgm:pt modelId="{CD19469D-FE3D-5E4A-A525-15DC27AC575B}" type="sibTrans" cxnId="{B89C98F1-040F-634C-8C9A-50F2229098B3}">
      <dgm:prSet/>
      <dgm:spPr/>
      <dgm:t>
        <a:bodyPr/>
        <a:lstStyle/>
        <a:p>
          <a:endParaRPr lang="it-IT"/>
        </a:p>
      </dgm:t>
    </dgm:pt>
    <dgm:pt modelId="{BF1376CD-69AE-4A4E-8581-81098D15215E}">
      <dgm:prSet phldrT="[Testo]"/>
      <dgm:spPr/>
      <dgm:t>
        <a:bodyPr/>
        <a:lstStyle/>
        <a:p>
          <a:r>
            <a:rPr lang="it-IT" dirty="0"/>
            <a:t>STIMA VISIVA DELLA FEATURE IMPORTANCE </a:t>
          </a:r>
        </a:p>
      </dgm:t>
    </dgm:pt>
    <dgm:pt modelId="{6D782712-CE33-5948-B743-9C8AF9EEA939}" type="parTrans" cxnId="{53ECD2E6-F59D-BA42-8583-362977DF5B5D}">
      <dgm:prSet/>
      <dgm:spPr/>
      <dgm:t>
        <a:bodyPr/>
        <a:lstStyle/>
        <a:p>
          <a:endParaRPr lang="it-IT"/>
        </a:p>
      </dgm:t>
    </dgm:pt>
    <dgm:pt modelId="{9B6D1B67-8C98-E440-AB62-78D00DBAF3D1}" type="sibTrans" cxnId="{53ECD2E6-F59D-BA42-8583-362977DF5B5D}">
      <dgm:prSet/>
      <dgm:spPr/>
      <dgm:t>
        <a:bodyPr/>
        <a:lstStyle/>
        <a:p>
          <a:endParaRPr lang="it-IT"/>
        </a:p>
      </dgm:t>
    </dgm:pt>
    <dgm:pt modelId="{00C72783-CC65-944A-A470-BEB7892B3574}">
      <dgm:prSet phldrT="[Testo]"/>
      <dgm:spPr/>
      <dgm:t>
        <a:bodyPr/>
        <a:lstStyle/>
        <a:p>
          <a:r>
            <a:rPr lang="it-IT" dirty="0"/>
            <a:t>KMEANS APPLICATO AI METODI DI RIDUZIONE DIMENSIONALITA’</a:t>
          </a:r>
        </a:p>
      </dgm:t>
    </dgm:pt>
    <dgm:pt modelId="{F1714C55-4187-8944-8C6F-ACEEBE21CB16}" type="parTrans" cxnId="{A2AF1428-D8FA-3642-9174-768A4AEACFBC}">
      <dgm:prSet/>
      <dgm:spPr/>
      <dgm:t>
        <a:bodyPr/>
        <a:lstStyle/>
        <a:p>
          <a:endParaRPr lang="it-IT"/>
        </a:p>
      </dgm:t>
    </dgm:pt>
    <dgm:pt modelId="{D6D195A1-4744-2F4D-AFB3-EB8550997CE1}" type="sibTrans" cxnId="{A2AF1428-D8FA-3642-9174-768A4AEACFBC}">
      <dgm:prSet/>
      <dgm:spPr/>
      <dgm:t>
        <a:bodyPr/>
        <a:lstStyle/>
        <a:p>
          <a:endParaRPr lang="it-IT"/>
        </a:p>
      </dgm:t>
    </dgm:pt>
    <dgm:pt modelId="{E728AD87-B117-E240-9725-F94100C63ED4}">
      <dgm:prSet/>
      <dgm:spPr/>
      <dgm:t>
        <a:bodyPr/>
        <a:lstStyle/>
        <a:p>
          <a:r>
            <a:rPr lang="it-IT" dirty="0"/>
            <a:t>CONSIDERAZIONI FINALI</a:t>
          </a:r>
        </a:p>
      </dgm:t>
    </dgm:pt>
    <dgm:pt modelId="{F4EE78E1-072D-7D43-A1E6-FF22EB97B91A}" type="parTrans" cxnId="{D77B08E3-381E-B94B-A718-FBF2A040146E}">
      <dgm:prSet/>
      <dgm:spPr/>
      <dgm:t>
        <a:bodyPr/>
        <a:lstStyle/>
        <a:p>
          <a:endParaRPr lang="it-IT"/>
        </a:p>
      </dgm:t>
    </dgm:pt>
    <dgm:pt modelId="{0C52F171-2B47-974C-BB49-D8ABAA79C52E}" type="sibTrans" cxnId="{D77B08E3-381E-B94B-A718-FBF2A040146E}">
      <dgm:prSet/>
      <dgm:spPr/>
      <dgm:t>
        <a:bodyPr/>
        <a:lstStyle/>
        <a:p>
          <a:endParaRPr lang="it-IT"/>
        </a:p>
      </dgm:t>
    </dgm:pt>
    <dgm:pt modelId="{28528E58-06ED-394A-A1A1-1C6FBBAEFEC3}">
      <dgm:prSet/>
      <dgm:spPr/>
      <dgm:t>
        <a:bodyPr/>
        <a:lstStyle/>
        <a:p>
          <a:r>
            <a:rPr lang="it-IT" dirty="0"/>
            <a:t>LE  FEATURE CHIMICO-FISICHE RIESCONO A DISCRIMINARE I DATI IN CLUSTER REALI ? </a:t>
          </a:r>
        </a:p>
      </dgm:t>
    </dgm:pt>
    <dgm:pt modelId="{27DEB0AE-C126-2E42-8A5D-9A0A03054B4C}" type="parTrans" cxnId="{A04401BC-D180-F74C-8B5C-47146852CBF4}">
      <dgm:prSet/>
      <dgm:spPr/>
      <dgm:t>
        <a:bodyPr/>
        <a:lstStyle/>
        <a:p>
          <a:endParaRPr lang="it-IT"/>
        </a:p>
      </dgm:t>
    </dgm:pt>
    <dgm:pt modelId="{D6843C3A-C862-D545-8ED8-4861C79A4E58}" type="sibTrans" cxnId="{A04401BC-D180-F74C-8B5C-47146852CBF4}">
      <dgm:prSet/>
      <dgm:spPr/>
      <dgm:t>
        <a:bodyPr/>
        <a:lstStyle/>
        <a:p>
          <a:endParaRPr lang="it-IT"/>
        </a:p>
      </dgm:t>
    </dgm:pt>
    <dgm:pt modelId="{E9C7864B-E8E2-884E-AC2D-8A0CCFC23A3A}" type="pres">
      <dgm:prSet presAssocID="{5D374867-1798-D94F-ACD7-956B05C28D8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3F2CB0AD-1907-2242-870C-0F88A720AB8B}" type="pres">
      <dgm:prSet presAssocID="{8324D810-89A0-0B4F-BD2E-CD75C26E4FAE}" presName="composite" presStyleCnt="0"/>
      <dgm:spPr/>
    </dgm:pt>
    <dgm:pt modelId="{52186455-08DF-CE48-AA85-C71AE062ECD7}" type="pres">
      <dgm:prSet presAssocID="{8324D810-89A0-0B4F-BD2E-CD75C26E4FAE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4E50C4C-DC68-3842-89B1-7CEADB22412C}" type="pres">
      <dgm:prSet presAssocID="{8324D810-89A0-0B4F-BD2E-CD75C26E4FAE}" presName="parSh" presStyleLbl="node1" presStyleIdx="0" presStyleCnt="4"/>
      <dgm:spPr/>
      <dgm:t>
        <a:bodyPr/>
        <a:lstStyle/>
        <a:p>
          <a:endParaRPr lang="it-IT"/>
        </a:p>
      </dgm:t>
    </dgm:pt>
    <dgm:pt modelId="{A371E3A3-6749-844F-A633-46AE10836D4F}" type="pres">
      <dgm:prSet presAssocID="{8324D810-89A0-0B4F-BD2E-CD75C26E4FAE}" presName="desTx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1ECCE8C-52D1-DF4E-B5ED-C9281B22876C}" type="pres">
      <dgm:prSet presAssocID="{CC7FC74F-3B05-6D4B-879F-7B2DE0E92D03}" presName="sibTrans" presStyleLbl="sibTrans2D1" presStyleIdx="0" presStyleCnt="3"/>
      <dgm:spPr/>
      <dgm:t>
        <a:bodyPr/>
        <a:lstStyle/>
        <a:p>
          <a:endParaRPr lang="it-IT"/>
        </a:p>
      </dgm:t>
    </dgm:pt>
    <dgm:pt modelId="{66D02B74-8C06-2747-B9C1-F06CA6EB7D3F}" type="pres">
      <dgm:prSet presAssocID="{CC7FC74F-3B05-6D4B-879F-7B2DE0E92D03}" presName="connTx" presStyleLbl="sibTrans2D1" presStyleIdx="0" presStyleCnt="3"/>
      <dgm:spPr/>
      <dgm:t>
        <a:bodyPr/>
        <a:lstStyle/>
        <a:p>
          <a:endParaRPr lang="it-IT"/>
        </a:p>
      </dgm:t>
    </dgm:pt>
    <dgm:pt modelId="{4A0CEADA-2DE2-4D4E-9065-1A05378A8CDA}" type="pres">
      <dgm:prSet presAssocID="{3BC63D6C-8752-594B-9B96-5D155589D0C5}" presName="composite" presStyleCnt="0"/>
      <dgm:spPr/>
    </dgm:pt>
    <dgm:pt modelId="{50FE8CDD-33B5-F44A-B850-F4F75017F3C3}" type="pres">
      <dgm:prSet presAssocID="{3BC63D6C-8752-594B-9B96-5D155589D0C5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4CCBCA4-7D55-6A4F-8352-782A1852C6AB}" type="pres">
      <dgm:prSet presAssocID="{3BC63D6C-8752-594B-9B96-5D155589D0C5}" presName="parSh" presStyleLbl="node1" presStyleIdx="1" presStyleCnt="4"/>
      <dgm:spPr/>
      <dgm:t>
        <a:bodyPr/>
        <a:lstStyle/>
        <a:p>
          <a:endParaRPr lang="it-IT"/>
        </a:p>
      </dgm:t>
    </dgm:pt>
    <dgm:pt modelId="{7B39A660-4046-BC41-B1AC-293D2DCB5EF3}" type="pres">
      <dgm:prSet presAssocID="{3BC63D6C-8752-594B-9B96-5D155589D0C5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26B0A0B-28D8-7444-A1A3-77CC845CB057}" type="pres">
      <dgm:prSet presAssocID="{5B357700-667C-224A-96C8-D26073E6FC39}" presName="sibTrans" presStyleLbl="sibTrans2D1" presStyleIdx="1" presStyleCnt="3"/>
      <dgm:spPr/>
      <dgm:t>
        <a:bodyPr/>
        <a:lstStyle/>
        <a:p>
          <a:endParaRPr lang="it-IT"/>
        </a:p>
      </dgm:t>
    </dgm:pt>
    <dgm:pt modelId="{71CB64EC-191C-794D-9E13-D095C58C04F3}" type="pres">
      <dgm:prSet presAssocID="{5B357700-667C-224A-96C8-D26073E6FC39}" presName="connTx" presStyleLbl="sibTrans2D1" presStyleIdx="1" presStyleCnt="3"/>
      <dgm:spPr/>
      <dgm:t>
        <a:bodyPr/>
        <a:lstStyle/>
        <a:p>
          <a:endParaRPr lang="it-IT"/>
        </a:p>
      </dgm:t>
    </dgm:pt>
    <dgm:pt modelId="{7FB0993B-2B0C-654F-A853-B85A9E3110C4}" type="pres">
      <dgm:prSet presAssocID="{8A7A6951-FC10-404D-8A30-398547D9AEF5}" presName="composite" presStyleCnt="0"/>
      <dgm:spPr/>
    </dgm:pt>
    <dgm:pt modelId="{3094EC1E-B7B6-BB4F-A0AB-273352C6CB22}" type="pres">
      <dgm:prSet presAssocID="{8A7A6951-FC10-404D-8A30-398547D9AEF5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FCF1A79-82AD-5546-AFAD-060BEEE9617C}" type="pres">
      <dgm:prSet presAssocID="{8A7A6951-FC10-404D-8A30-398547D9AEF5}" presName="parSh" presStyleLbl="node1" presStyleIdx="2" presStyleCnt="4"/>
      <dgm:spPr/>
      <dgm:t>
        <a:bodyPr/>
        <a:lstStyle/>
        <a:p>
          <a:endParaRPr lang="it-IT"/>
        </a:p>
      </dgm:t>
    </dgm:pt>
    <dgm:pt modelId="{B25ABF99-6F4B-924F-A6D3-AA0E7EEEBD2B}" type="pres">
      <dgm:prSet presAssocID="{8A7A6951-FC10-404D-8A30-398547D9AEF5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5C4BAA6-8C01-4F43-8AC7-A345FC01B9C0}" type="pres">
      <dgm:prSet presAssocID="{4F936596-D4FB-5749-836C-DE017CB5CF02}" presName="sibTrans" presStyleLbl="sibTrans2D1" presStyleIdx="2" presStyleCnt="3"/>
      <dgm:spPr/>
      <dgm:t>
        <a:bodyPr/>
        <a:lstStyle/>
        <a:p>
          <a:endParaRPr lang="it-IT"/>
        </a:p>
      </dgm:t>
    </dgm:pt>
    <dgm:pt modelId="{FF597CC9-21FD-4747-B95D-FB0FE7A08DE5}" type="pres">
      <dgm:prSet presAssocID="{4F936596-D4FB-5749-836C-DE017CB5CF02}" presName="connTx" presStyleLbl="sibTrans2D1" presStyleIdx="2" presStyleCnt="3"/>
      <dgm:spPr/>
      <dgm:t>
        <a:bodyPr/>
        <a:lstStyle/>
        <a:p>
          <a:endParaRPr lang="it-IT"/>
        </a:p>
      </dgm:t>
    </dgm:pt>
    <dgm:pt modelId="{EE00CACC-CF21-C946-A295-3DC62F545CC0}" type="pres">
      <dgm:prSet presAssocID="{E728AD87-B117-E240-9725-F94100C63ED4}" presName="composite" presStyleCnt="0"/>
      <dgm:spPr/>
    </dgm:pt>
    <dgm:pt modelId="{1B6D7648-BD5B-1243-8CD7-588B87B9481D}" type="pres">
      <dgm:prSet presAssocID="{E728AD87-B117-E240-9725-F94100C63ED4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465690D8-95B7-8A41-893C-6C1A68CEED5A}" type="pres">
      <dgm:prSet presAssocID="{E728AD87-B117-E240-9725-F94100C63ED4}" presName="parSh" presStyleLbl="node1" presStyleIdx="3" presStyleCnt="4"/>
      <dgm:spPr/>
      <dgm:t>
        <a:bodyPr/>
        <a:lstStyle/>
        <a:p>
          <a:endParaRPr lang="it-IT"/>
        </a:p>
      </dgm:t>
    </dgm:pt>
    <dgm:pt modelId="{E7FCD293-BD7C-6546-B61C-99009832FADB}" type="pres">
      <dgm:prSet presAssocID="{E728AD87-B117-E240-9725-F94100C63ED4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E7C8C5E-A45A-224A-94C4-842F15370D7A}" type="presOf" srcId="{C25117EE-61F5-E941-A922-4E3E1E1FDE91}" destId="{B25ABF99-6F4B-924F-A6D3-AA0E7EEEBD2B}" srcOrd="0" destOrd="0" presId="urn:microsoft.com/office/officeart/2005/8/layout/process3"/>
    <dgm:cxn modelId="{4CC0918F-5C14-6A46-AA33-0437CCE3F113}" type="presOf" srcId="{CC7FC74F-3B05-6D4B-879F-7B2DE0E92D03}" destId="{B1ECCE8C-52D1-DF4E-B5ED-C9281B22876C}" srcOrd="0" destOrd="0" presId="urn:microsoft.com/office/officeart/2005/8/layout/process3"/>
    <dgm:cxn modelId="{A5F5879B-AADF-FE42-A887-32989855E61A}" srcId="{5D374867-1798-D94F-ACD7-956B05C28D8A}" destId="{8324D810-89A0-0B4F-BD2E-CD75C26E4FAE}" srcOrd="0" destOrd="0" parTransId="{F3BD5703-531D-A444-B7C2-F45AE614C0D1}" sibTransId="{CC7FC74F-3B05-6D4B-879F-7B2DE0E92D03}"/>
    <dgm:cxn modelId="{358F9408-4782-4843-A038-0B35D079BE25}" srcId="{3BC63D6C-8752-594B-9B96-5D155589D0C5}" destId="{7DE187AB-EFFE-F246-BB15-301E3913B567}" srcOrd="1" destOrd="0" parTransId="{FC594093-DF62-E140-A226-B945D377623F}" sibTransId="{627BA5E9-7B0D-EB43-BCAE-7B7037EB0448}"/>
    <dgm:cxn modelId="{56111FA7-73AC-6245-8A13-F63C1033BC82}" type="presOf" srcId="{E728AD87-B117-E240-9725-F94100C63ED4}" destId="{1B6D7648-BD5B-1243-8CD7-588B87B9481D}" srcOrd="0" destOrd="0" presId="urn:microsoft.com/office/officeart/2005/8/layout/process3"/>
    <dgm:cxn modelId="{3E41FB31-1AC0-584B-8072-4A87BB00E78C}" type="presOf" srcId="{E8C179FE-8FE7-3440-A89B-D8CD5C98AE31}" destId="{A371E3A3-6749-844F-A633-46AE10836D4F}" srcOrd="0" destOrd="1" presId="urn:microsoft.com/office/officeart/2005/8/layout/process3"/>
    <dgm:cxn modelId="{EBBD8F6D-76A0-204D-8815-365C0E34E4C0}" type="presOf" srcId="{7DE187AB-EFFE-F246-BB15-301E3913B567}" destId="{7B39A660-4046-BC41-B1AC-293D2DCB5EF3}" srcOrd="0" destOrd="1" presId="urn:microsoft.com/office/officeart/2005/8/layout/process3"/>
    <dgm:cxn modelId="{055B510A-142D-934D-BFDC-E90D4FB86AC3}" srcId="{8A7A6951-FC10-404D-8A30-398547D9AEF5}" destId="{C25117EE-61F5-E941-A922-4E3E1E1FDE91}" srcOrd="0" destOrd="0" parTransId="{D79A5A21-898C-D84F-8A27-8025DB495E31}" sibTransId="{8E94FC58-3128-EF42-AAAA-112A146C7375}"/>
    <dgm:cxn modelId="{BE68A2F3-D9FD-9548-AB54-D3FCEE49771F}" type="presOf" srcId="{4F936596-D4FB-5749-836C-DE017CB5CF02}" destId="{FF597CC9-21FD-4747-B95D-FB0FE7A08DE5}" srcOrd="1" destOrd="0" presId="urn:microsoft.com/office/officeart/2005/8/layout/process3"/>
    <dgm:cxn modelId="{D7112B7D-9A77-194A-A406-7EAEA4277D3B}" type="presOf" srcId="{3BC63D6C-8752-594B-9B96-5D155589D0C5}" destId="{B4CCBCA4-7D55-6A4F-8352-782A1852C6AB}" srcOrd="1" destOrd="0" presId="urn:microsoft.com/office/officeart/2005/8/layout/process3"/>
    <dgm:cxn modelId="{34862C1C-12F1-2D42-9FC5-5368AB957A73}" srcId="{8324D810-89A0-0B4F-BD2E-CD75C26E4FAE}" destId="{E8C179FE-8FE7-3440-A89B-D8CD5C98AE31}" srcOrd="1" destOrd="0" parTransId="{169ADFDA-E99F-754D-9001-A1465E1B5A83}" sibTransId="{6CEFC8F7-6AF2-BE4B-A1AF-CDA7A1939ACA}"/>
    <dgm:cxn modelId="{53ECD2E6-F59D-BA42-8583-362977DF5B5D}" srcId="{3BC63D6C-8752-594B-9B96-5D155589D0C5}" destId="{BF1376CD-69AE-4A4E-8581-81098D15215E}" srcOrd="2" destOrd="0" parTransId="{6D782712-CE33-5948-B743-9C8AF9EEA939}" sibTransId="{9B6D1B67-8C98-E440-AB62-78D00DBAF3D1}"/>
    <dgm:cxn modelId="{86642432-0F54-0B48-B5EC-1FB3DC5F2046}" srcId="{5D374867-1798-D94F-ACD7-956B05C28D8A}" destId="{3BC63D6C-8752-594B-9B96-5D155589D0C5}" srcOrd="1" destOrd="0" parTransId="{FEB91846-FC58-3640-A095-D98859327D71}" sibTransId="{5B357700-667C-224A-96C8-D26073E6FC39}"/>
    <dgm:cxn modelId="{C623EF5A-4D8E-AF49-91DE-009B68AF3710}" type="presOf" srcId="{3BC63D6C-8752-594B-9B96-5D155589D0C5}" destId="{50FE8CDD-33B5-F44A-B850-F4F75017F3C3}" srcOrd="0" destOrd="0" presId="urn:microsoft.com/office/officeart/2005/8/layout/process3"/>
    <dgm:cxn modelId="{44F1AFB3-49CF-514E-A6EC-34F4BD4A244B}" type="presOf" srcId="{4F936596-D4FB-5749-836C-DE017CB5CF02}" destId="{B5C4BAA6-8C01-4F43-8AC7-A345FC01B9C0}" srcOrd="0" destOrd="0" presId="urn:microsoft.com/office/officeart/2005/8/layout/process3"/>
    <dgm:cxn modelId="{BC0A16D2-46ED-D643-98FD-CAF2AADE7B77}" srcId="{8324D810-89A0-0B4F-BD2E-CD75C26E4FAE}" destId="{FFDD7982-E6C1-8B4D-B776-E2CCD50F6F78}" srcOrd="2" destOrd="0" parTransId="{BE031022-FD9E-5C48-B899-EE223702F2B3}" sibTransId="{2C6ADAD9-CB93-8D4A-BCD6-9C3794EF19EF}"/>
    <dgm:cxn modelId="{3125F8B1-3DBD-EF4B-8F2A-6FA6A447A9EC}" type="presOf" srcId="{D6BF9F33-5723-9849-86C6-F8D1EEC3AC80}" destId="{7B39A660-4046-BC41-B1AC-293D2DCB5EF3}" srcOrd="0" destOrd="0" presId="urn:microsoft.com/office/officeart/2005/8/layout/process3"/>
    <dgm:cxn modelId="{01580036-CCA9-6E4D-8CA0-CC7B7DD849AB}" type="presOf" srcId="{CC7FC74F-3B05-6D4B-879F-7B2DE0E92D03}" destId="{66D02B74-8C06-2747-B9C1-F06CA6EB7D3F}" srcOrd="1" destOrd="0" presId="urn:microsoft.com/office/officeart/2005/8/layout/process3"/>
    <dgm:cxn modelId="{590B5415-251A-B340-916A-7CC486410BD8}" type="presOf" srcId="{BF1376CD-69AE-4A4E-8581-81098D15215E}" destId="{7B39A660-4046-BC41-B1AC-293D2DCB5EF3}" srcOrd="0" destOrd="2" presId="urn:microsoft.com/office/officeart/2005/8/layout/process3"/>
    <dgm:cxn modelId="{CA705788-88EC-9E4F-9BEF-3E1A1A867572}" type="presOf" srcId="{8324D810-89A0-0B4F-BD2E-CD75C26E4FAE}" destId="{44E50C4C-DC68-3842-89B1-7CEADB22412C}" srcOrd="1" destOrd="0" presId="urn:microsoft.com/office/officeart/2005/8/layout/process3"/>
    <dgm:cxn modelId="{B89C98F1-040F-634C-8C9A-50F2229098B3}" srcId="{3BC63D6C-8752-594B-9B96-5D155589D0C5}" destId="{34B87644-B17F-1C40-9E02-41E06BC199DD}" srcOrd="3" destOrd="0" parTransId="{6895BE80-3645-D74D-ABC2-0B55A5DB5071}" sibTransId="{CD19469D-FE3D-5E4A-A525-15DC27AC575B}"/>
    <dgm:cxn modelId="{A2AF1428-D8FA-3642-9174-768A4AEACFBC}" srcId="{8A7A6951-FC10-404D-8A30-398547D9AEF5}" destId="{00C72783-CC65-944A-A470-BEB7892B3574}" srcOrd="1" destOrd="0" parTransId="{F1714C55-4187-8944-8C6F-ACEEBE21CB16}" sibTransId="{D6D195A1-4744-2F4D-AFB3-EB8550997CE1}"/>
    <dgm:cxn modelId="{301B4514-8F50-594A-944B-83F46AA31F44}" type="presOf" srcId="{8A7A6951-FC10-404D-8A30-398547D9AEF5}" destId="{9FCF1A79-82AD-5546-AFAD-060BEEE9617C}" srcOrd="1" destOrd="0" presId="urn:microsoft.com/office/officeart/2005/8/layout/process3"/>
    <dgm:cxn modelId="{AC764C88-FED7-7A42-ACDD-ADFD7E44226C}" type="presOf" srcId="{E728AD87-B117-E240-9725-F94100C63ED4}" destId="{465690D8-95B7-8A41-893C-6C1A68CEED5A}" srcOrd="1" destOrd="0" presId="urn:microsoft.com/office/officeart/2005/8/layout/process3"/>
    <dgm:cxn modelId="{C3576FE7-FD87-0A49-BBE5-795C4B922979}" type="presOf" srcId="{8324D810-89A0-0B4F-BD2E-CD75C26E4FAE}" destId="{52186455-08DF-CE48-AA85-C71AE062ECD7}" srcOrd="0" destOrd="0" presId="urn:microsoft.com/office/officeart/2005/8/layout/process3"/>
    <dgm:cxn modelId="{22708871-F066-744F-B5EF-9F7B4389CE35}" type="presOf" srcId="{00C72783-CC65-944A-A470-BEB7892B3574}" destId="{B25ABF99-6F4B-924F-A6D3-AA0E7EEEBD2B}" srcOrd="0" destOrd="1" presId="urn:microsoft.com/office/officeart/2005/8/layout/process3"/>
    <dgm:cxn modelId="{153917D9-7B7B-2444-A002-9F47CBE08F01}" type="presOf" srcId="{28528E58-06ED-394A-A1A1-1C6FBBAEFEC3}" destId="{E7FCD293-BD7C-6546-B61C-99009832FADB}" srcOrd="0" destOrd="0" presId="urn:microsoft.com/office/officeart/2005/8/layout/process3"/>
    <dgm:cxn modelId="{A45DD2B2-8CC9-DA40-B812-A57D7B521137}" type="presOf" srcId="{5D374867-1798-D94F-ACD7-956B05C28D8A}" destId="{E9C7864B-E8E2-884E-AC2D-8A0CCFC23A3A}" srcOrd="0" destOrd="0" presId="urn:microsoft.com/office/officeart/2005/8/layout/process3"/>
    <dgm:cxn modelId="{DE59D906-8142-7D49-9584-E46B803B23C1}" type="presOf" srcId="{34B87644-B17F-1C40-9E02-41E06BC199DD}" destId="{7B39A660-4046-BC41-B1AC-293D2DCB5EF3}" srcOrd="0" destOrd="3" presId="urn:microsoft.com/office/officeart/2005/8/layout/process3"/>
    <dgm:cxn modelId="{D4E09B4F-060B-8644-9E6D-8504057EDAD3}" srcId="{8324D810-89A0-0B4F-BD2E-CD75C26E4FAE}" destId="{B1C1ADA7-4388-AF44-8DF2-5985988C9EA8}" srcOrd="0" destOrd="0" parTransId="{E291F82A-E4D7-2649-B15F-1F8E08373542}" sibTransId="{EA7F444E-2144-944D-A725-3B2D620D9B80}"/>
    <dgm:cxn modelId="{6DA19645-FAF1-AD4F-9CCA-2C0B28E38E6C}" type="presOf" srcId="{5B357700-667C-224A-96C8-D26073E6FC39}" destId="{E26B0A0B-28D8-7444-A1A3-77CC845CB057}" srcOrd="0" destOrd="0" presId="urn:microsoft.com/office/officeart/2005/8/layout/process3"/>
    <dgm:cxn modelId="{51DB503B-A4F2-9E42-ACAF-9A3D214B435E}" type="presOf" srcId="{5B357700-667C-224A-96C8-D26073E6FC39}" destId="{71CB64EC-191C-794D-9E13-D095C58C04F3}" srcOrd="1" destOrd="0" presId="urn:microsoft.com/office/officeart/2005/8/layout/process3"/>
    <dgm:cxn modelId="{10DF12EC-5201-4840-BEC2-7CCBC1E21691}" srcId="{5D374867-1798-D94F-ACD7-956B05C28D8A}" destId="{8A7A6951-FC10-404D-8A30-398547D9AEF5}" srcOrd="2" destOrd="0" parTransId="{6EB08F25-5919-4040-BCBB-D8CD3FCC76DB}" sibTransId="{4F936596-D4FB-5749-836C-DE017CB5CF02}"/>
    <dgm:cxn modelId="{62088081-FB8F-374A-9D66-5132864C6593}" type="presOf" srcId="{FFDD7982-E6C1-8B4D-B776-E2CCD50F6F78}" destId="{A371E3A3-6749-844F-A633-46AE10836D4F}" srcOrd="0" destOrd="2" presId="urn:microsoft.com/office/officeart/2005/8/layout/process3"/>
    <dgm:cxn modelId="{37EA77CC-0C1E-E348-A70E-AFE100817F49}" type="presOf" srcId="{B1C1ADA7-4388-AF44-8DF2-5985988C9EA8}" destId="{A371E3A3-6749-844F-A633-46AE10836D4F}" srcOrd="0" destOrd="0" presId="urn:microsoft.com/office/officeart/2005/8/layout/process3"/>
    <dgm:cxn modelId="{E092C709-F61F-254D-85AA-FEEE43F2EEC0}" type="presOf" srcId="{8A7A6951-FC10-404D-8A30-398547D9AEF5}" destId="{3094EC1E-B7B6-BB4F-A0AB-273352C6CB22}" srcOrd="0" destOrd="0" presId="urn:microsoft.com/office/officeart/2005/8/layout/process3"/>
    <dgm:cxn modelId="{F3043475-B7A8-5741-BD60-3EC8AD6485C6}" srcId="{3BC63D6C-8752-594B-9B96-5D155589D0C5}" destId="{D6BF9F33-5723-9849-86C6-F8D1EEC3AC80}" srcOrd="0" destOrd="0" parTransId="{7A6E0779-1F84-F741-BD67-F279F207FD36}" sibTransId="{217A20B2-8D97-3145-B168-D862A8E8106E}"/>
    <dgm:cxn modelId="{A04401BC-D180-F74C-8B5C-47146852CBF4}" srcId="{E728AD87-B117-E240-9725-F94100C63ED4}" destId="{28528E58-06ED-394A-A1A1-1C6FBBAEFEC3}" srcOrd="0" destOrd="0" parTransId="{27DEB0AE-C126-2E42-8A5D-9A0A03054B4C}" sibTransId="{D6843C3A-C862-D545-8ED8-4861C79A4E58}"/>
    <dgm:cxn modelId="{D77B08E3-381E-B94B-A718-FBF2A040146E}" srcId="{5D374867-1798-D94F-ACD7-956B05C28D8A}" destId="{E728AD87-B117-E240-9725-F94100C63ED4}" srcOrd="3" destOrd="0" parTransId="{F4EE78E1-072D-7D43-A1E6-FF22EB97B91A}" sibTransId="{0C52F171-2B47-974C-BB49-D8ABAA79C52E}"/>
    <dgm:cxn modelId="{13523360-C9A0-7440-8F0E-43252574A919}" type="presParOf" srcId="{E9C7864B-E8E2-884E-AC2D-8A0CCFC23A3A}" destId="{3F2CB0AD-1907-2242-870C-0F88A720AB8B}" srcOrd="0" destOrd="0" presId="urn:microsoft.com/office/officeart/2005/8/layout/process3"/>
    <dgm:cxn modelId="{91F8CFEE-A895-F040-A3BF-6FCD74487FF8}" type="presParOf" srcId="{3F2CB0AD-1907-2242-870C-0F88A720AB8B}" destId="{52186455-08DF-CE48-AA85-C71AE062ECD7}" srcOrd="0" destOrd="0" presId="urn:microsoft.com/office/officeart/2005/8/layout/process3"/>
    <dgm:cxn modelId="{47224960-37C7-5845-865D-0701F8D93F95}" type="presParOf" srcId="{3F2CB0AD-1907-2242-870C-0F88A720AB8B}" destId="{44E50C4C-DC68-3842-89B1-7CEADB22412C}" srcOrd="1" destOrd="0" presId="urn:microsoft.com/office/officeart/2005/8/layout/process3"/>
    <dgm:cxn modelId="{25535D82-CD38-BD46-AF79-BEE38ED3E492}" type="presParOf" srcId="{3F2CB0AD-1907-2242-870C-0F88A720AB8B}" destId="{A371E3A3-6749-844F-A633-46AE10836D4F}" srcOrd="2" destOrd="0" presId="urn:microsoft.com/office/officeart/2005/8/layout/process3"/>
    <dgm:cxn modelId="{11E230B9-3FB8-2049-9EF7-D5B5262E58C0}" type="presParOf" srcId="{E9C7864B-E8E2-884E-AC2D-8A0CCFC23A3A}" destId="{B1ECCE8C-52D1-DF4E-B5ED-C9281B22876C}" srcOrd="1" destOrd="0" presId="urn:microsoft.com/office/officeart/2005/8/layout/process3"/>
    <dgm:cxn modelId="{1528FA4E-BA10-CB49-944C-AABA02411F51}" type="presParOf" srcId="{B1ECCE8C-52D1-DF4E-B5ED-C9281B22876C}" destId="{66D02B74-8C06-2747-B9C1-F06CA6EB7D3F}" srcOrd="0" destOrd="0" presId="urn:microsoft.com/office/officeart/2005/8/layout/process3"/>
    <dgm:cxn modelId="{0920B176-A661-9240-A3FE-BB077C462B64}" type="presParOf" srcId="{E9C7864B-E8E2-884E-AC2D-8A0CCFC23A3A}" destId="{4A0CEADA-2DE2-4D4E-9065-1A05378A8CDA}" srcOrd="2" destOrd="0" presId="urn:microsoft.com/office/officeart/2005/8/layout/process3"/>
    <dgm:cxn modelId="{216D983D-09E1-1342-9CFB-F2D2DFD9C713}" type="presParOf" srcId="{4A0CEADA-2DE2-4D4E-9065-1A05378A8CDA}" destId="{50FE8CDD-33B5-F44A-B850-F4F75017F3C3}" srcOrd="0" destOrd="0" presId="urn:microsoft.com/office/officeart/2005/8/layout/process3"/>
    <dgm:cxn modelId="{BDB75C95-28B0-0E41-8D94-50C6C5145820}" type="presParOf" srcId="{4A0CEADA-2DE2-4D4E-9065-1A05378A8CDA}" destId="{B4CCBCA4-7D55-6A4F-8352-782A1852C6AB}" srcOrd="1" destOrd="0" presId="urn:microsoft.com/office/officeart/2005/8/layout/process3"/>
    <dgm:cxn modelId="{FF712B3D-E068-8843-BA3F-65EC249E3508}" type="presParOf" srcId="{4A0CEADA-2DE2-4D4E-9065-1A05378A8CDA}" destId="{7B39A660-4046-BC41-B1AC-293D2DCB5EF3}" srcOrd="2" destOrd="0" presId="urn:microsoft.com/office/officeart/2005/8/layout/process3"/>
    <dgm:cxn modelId="{0DBFD51C-9275-5349-B7D0-178B767DDA21}" type="presParOf" srcId="{E9C7864B-E8E2-884E-AC2D-8A0CCFC23A3A}" destId="{E26B0A0B-28D8-7444-A1A3-77CC845CB057}" srcOrd="3" destOrd="0" presId="urn:microsoft.com/office/officeart/2005/8/layout/process3"/>
    <dgm:cxn modelId="{FC1EAA9B-F19D-1C44-857D-706AA32BF9D4}" type="presParOf" srcId="{E26B0A0B-28D8-7444-A1A3-77CC845CB057}" destId="{71CB64EC-191C-794D-9E13-D095C58C04F3}" srcOrd="0" destOrd="0" presId="urn:microsoft.com/office/officeart/2005/8/layout/process3"/>
    <dgm:cxn modelId="{111D2A58-2E89-4846-8733-9B1AE28B2E73}" type="presParOf" srcId="{E9C7864B-E8E2-884E-AC2D-8A0CCFC23A3A}" destId="{7FB0993B-2B0C-654F-A853-B85A9E3110C4}" srcOrd="4" destOrd="0" presId="urn:microsoft.com/office/officeart/2005/8/layout/process3"/>
    <dgm:cxn modelId="{EC4F0BEF-45CA-0840-BDF4-353D68C21F0E}" type="presParOf" srcId="{7FB0993B-2B0C-654F-A853-B85A9E3110C4}" destId="{3094EC1E-B7B6-BB4F-A0AB-273352C6CB22}" srcOrd="0" destOrd="0" presId="urn:microsoft.com/office/officeart/2005/8/layout/process3"/>
    <dgm:cxn modelId="{10CD985C-D30E-C448-AAAF-337BA68F4980}" type="presParOf" srcId="{7FB0993B-2B0C-654F-A853-B85A9E3110C4}" destId="{9FCF1A79-82AD-5546-AFAD-060BEEE9617C}" srcOrd="1" destOrd="0" presId="urn:microsoft.com/office/officeart/2005/8/layout/process3"/>
    <dgm:cxn modelId="{ABE90064-2ECC-614B-A38E-DBC4CD90F888}" type="presParOf" srcId="{7FB0993B-2B0C-654F-A853-B85A9E3110C4}" destId="{B25ABF99-6F4B-924F-A6D3-AA0E7EEEBD2B}" srcOrd="2" destOrd="0" presId="urn:microsoft.com/office/officeart/2005/8/layout/process3"/>
    <dgm:cxn modelId="{EA5347C7-2679-9342-8036-7A8189B02920}" type="presParOf" srcId="{E9C7864B-E8E2-884E-AC2D-8A0CCFC23A3A}" destId="{B5C4BAA6-8C01-4F43-8AC7-A345FC01B9C0}" srcOrd="5" destOrd="0" presId="urn:microsoft.com/office/officeart/2005/8/layout/process3"/>
    <dgm:cxn modelId="{842F7E8C-136A-8A41-887C-F0095200358B}" type="presParOf" srcId="{B5C4BAA6-8C01-4F43-8AC7-A345FC01B9C0}" destId="{FF597CC9-21FD-4747-B95D-FB0FE7A08DE5}" srcOrd="0" destOrd="0" presId="urn:microsoft.com/office/officeart/2005/8/layout/process3"/>
    <dgm:cxn modelId="{6850C171-194E-A24D-BED2-2D22F854E0EF}" type="presParOf" srcId="{E9C7864B-E8E2-884E-AC2D-8A0CCFC23A3A}" destId="{EE00CACC-CF21-C946-A295-3DC62F545CC0}" srcOrd="6" destOrd="0" presId="urn:microsoft.com/office/officeart/2005/8/layout/process3"/>
    <dgm:cxn modelId="{F7F892BE-EE65-0D44-BE3D-6C3974168256}" type="presParOf" srcId="{EE00CACC-CF21-C946-A295-3DC62F545CC0}" destId="{1B6D7648-BD5B-1243-8CD7-588B87B9481D}" srcOrd="0" destOrd="0" presId="urn:microsoft.com/office/officeart/2005/8/layout/process3"/>
    <dgm:cxn modelId="{4CC822C2-7166-9748-9E1E-9A8F2E21EB74}" type="presParOf" srcId="{EE00CACC-CF21-C946-A295-3DC62F545CC0}" destId="{465690D8-95B7-8A41-893C-6C1A68CEED5A}" srcOrd="1" destOrd="0" presId="urn:microsoft.com/office/officeart/2005/8/layout/process3"/>
    <dgm:cxn modelId="{A8AA3F58-B11B-D84E-A563-A6AE8FAB8784}" type="presParOf" srcId="{EE00CACC-CF21-C946-A295-3DC62F545CC0}" destId="{E7FCD293-BD7C-6546-B61C-99009832FAD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50C4C-DC68-3842-89B1-7CEADB22412C}">
      <dsp:nvSpPr>
        <dsp:cNvPr id="0" name=""/>
        <dsp:cNvSpPr/>
      </dsp:nvSpPr>
      <dsp:spPr>
        <a:xfrm>
          <a:off x="1487" y="2245232"/>
          <a:ext cx="1869425" cy="90957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dirty="0"/>
            <a:t>ESPLORAZIONE DATASET</a:t>
          </a:r>
        </a:p>
      </dsp:txBody>
      <dsp:txXfrm>
        <a:off x="1487" y="2245232"/>
        <a:ext cx="1869425" cy="606382"/>
      </dsp:txXfrm>
    </dsp:sp>
    <dsp:sp modelId="{A371E3A3-6749-844F-A633-46AE10836D4F}">
      <dsp:nvSpPr>
        <dsp:cNvPr id="0" name=""/>
        <dsp:cNvSpPr/>
      </dsp:nvSpPr>
      <dsp:spPr>
        <a:xfrm>
          <a:off x="384381" y="2851614"/>
          <a:ext cx="1869425" cy="1603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200" kern="1200" dirty="0"/>
            <a:t>ANALISI DELLE CORRELAZIONI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200" kern="1200" dirty="0"/>
            <a:t>ANALISI DISTRIBUZIONE TARGET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200" kern="1200" dirty="0"/>
            <a:t>VERIFICA OUTLIERS</a:t>
          </a:r>
        </a:p>
      </dsp:txBody>
      <dsp:txXfrm>
        <a:off x="431355" y="2898588"/>
        <a:ext cx="1775477" cy="1509852"/>
      </dsp:txXfrm>
    </dsp:sp>
    <dsp:sp modelId="{B1ECCE8C-52D1-DF4E-B5ED-C9281B22876C}">
      <dsp:nvSpPr>
        <dsp:cNvPr id="0" name=""/>
        <dsp:cNvSpPr/>
      </dsp:nvSpPr>
      <dsp:spPr>
        <a:xfrm>
          <a:off x="2154310" y="2315707"/>
          <a:ext cx="600803" cy="4654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000" kern="1200"/>
        </a:p>
      </dsp:txBody>
      <dsp:txXfrm>
        <a:off x="2154310" y="2408793"/>
        <a:ext cx="461173" cy="279260"/>
      </dsp:txXfrm>
    </dsp:sp>
    <dsp:sp modelId="{B4CCBCA4-7D55-6A4F-8352-782A1852C6AB}">
      <dsp:nvSpPr>
        <dsp:cNvPr id="0" name=""/>
        <dsp:cNvSpPr/>
      </dsp:nvSpPr>
      <dsp:spPr>
        <a:xfrm>
          <a:off x="3004505" y="2245232"/>
          <a:ext cx="1869425" cy="909573"/>
        </a:xfrm>
        <a:prstGeom prst="roundRect">
          <a:avLst>
            <a:gd name="adj" fmla="val 1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dirty="0"/>
            <a:t>ESPLORAZIONE RELAZIONI CON IL TARGET </a:t>
          </a:r>
        </a:p>
      </dsp:txBody>
      <dsp:txXfrm>
        <a:off x="3004505" y="2245232"/>
        <a:ext cx="1869425" cy="606382"/>
      </dsp:txXfrm>
    </dsp:sp>
    <dsp:sp modelId="{7B39A660-4046-BC41-B1AC-293D2DCB5EF3}">
      <dsp:nvSpPr>
        <dsp:cNvPr id="0" name=""/>
        <dsp:cNvSpPr/>
      </dsp:nvSpPr>
      <dsp:spPr>
        <a:xfrm>
          <a:off x="3387399" y="2851614"/>
          <a:ext cx="1869425" cy="1603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200" kern="1200" dirty="0"/>
            <a:t>ANALISI BINARIA E IN TRE GRUPPI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200" kern="1200" dirty="0"/>
            <a:t>VIOLIN PLOT DELLE FEATURE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200" kern="1200" dirty="0"/>
            <a:t>STIMA VISIVA DELLA FEATURE IMPORTANCE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it-IT" sz="1200" kern="1200" dirty="0"/>
        </a:p>
      </dsp:txBody>
      <dsp:txXfrm>
        <a:off x="3434373" y="2898588"/>
        <a:ext cx="1775477" cy="1509852"/>
      </dsp:txXfrm>
    </dsp:sp>
    <dsp:sp modelId="{E26B0A0B-28D8-7444-A1A3-77CC845CB057}">
      <dsp:nvSpPr>
        <dsp:cNvPr id="0" name=""/>
        <dsp:cNvSpPr/>
      </dsp:nvSpPr>
      <dsp:spPr>
        <a:xfrm>
          <a:off x="5157328" y="2315707"/>
          <a:ext cx="600803" cy="4654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000" kern="1200"/>
        </a:p>
      </dsp:txBody>
      <dsp:txXfrm>
        <a:off x="5157328" y="2408793"/>
        <a:ext cx="461173" cy="279260"/>
      </dsp:txXfrm>
    </dsp:sp>
    <dsp:sp modelId="{9FCF1A79-82AD-5546-AFAD-060BEEE9617C}">
      <dsp:nvSpPr>
        <dsp:cNvPr id="0" name=""/>
        <dsp:cNvSpPr/>
      </dsp:nvSpPr>
      <dsp:spPr>
        <a:xfrm>
          <a:off x="6007522" y="2245232"/>
          <a:ext cx="1869425" cy="909573"/>
        </a:xfrm>
        <a:prstGeom prst="roundRect">
          <a:avLst>
            <a:gd name="adj" fmla="val 10000"/>
          </a:avLst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dirty="0"/>
            <a:t>CLUSTER VISUALIZATION PER COLORE E QUALITA’</a:t>
          </a:r>
        </a:p>
      </dsp:txBody>
      <dsp:txXfrm>
        <a:off x="6007522" y="2245232"/>
        <a:ext cx="1869425" cy="606382"/>
      </dsp:txXfrm>
    </dsp:sp>
    <dsp:sp modelId="{B25ABF99-6F4B-924F-A6D3-AA0E7EEEBD2B}">
      <dsp:nvSpPr>
        <dsp:cNvPr id="0" name=""/>
        <dsp:cNvSpPr/>
      </dsp:nvSpPr>
      <dsp:spPr>
        <a:xfrm>
          <a:off x="6390416" y="2851614"/>
          <a:ext cx="1869425" cy="1603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200" kern="1200" dirty="0"/>
            <a:t>PCA E TSNE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200" kern="1200" dirty="0"/>
            <a:t>KMEANS APPLICATO AI METODI DI RIDUZIONE DIMENSIONALITA’</a:t>
          </a:r>
        </a:p>
      </dsp:txBody>
      <dsp:txXfrm>
        <a:off x="6437390" y="2898588"/>
        <a:ext cx="1775477" cy="1509852"/>
      </dsp:txXfrm>
    </dsp:sp>
    <dsp:sp modelId="{B5C4BAA6-8C01-4F43-8AC7-A345FC01B9C0}">
      <dsp:nvSpPr>
        <dsp:cNvPr id="0" name=""/>
        <dsp:cNvSpPr/>
      </dsp:nvSpPr>
      <dsp:spPr>
        <a:xfrm>
          <a:off x="8160345" y="2315707"/>
          <a:ext cx="600803" cy="4654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1000" kern="1200"/>
        </a:p>
      </dsp:txBody>
      <dsp:txXfrm>
        <a:off x="8160345" y="2408793"/>
        <a:ext cx="461173" cy="279260"/>
      </dsp:txXfrm>
    </dsp:sp>
    <dsp:sp modelId="{465690D8-95B7-8A41-893C-6C1A68CEED5A}">
      <dsp:nvSpPr>
        <dsp:cNvPr id="0" name=""/>
        <dsp:cNvSpPr/>
      </dsp:nvSpPr>
      <dsp:spPr>
        <a:xfrm>
          <a:off x="9010539" y="2245232"/>
          <a:ext cx="1869425" cy="909573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200" kern="1200" dirty="0"/>
            <a:t>CONSIDERAZIONI FINALI</a:t>
          </a:r>
        </a:p>
      </dsp:txBody>
      <dsp:txXfrm>
        <a:off x="9010539" y="2245232"/>
        <a:ext cx="1869425" cy="606382"/>
      </dsp:txXfrm>
    </dsp:sp>
    <dsp:sp modelId="{E7FCD293-BD7C-6546-B61C-99009832FADB}">
      <dsp:nvSpPr>
        <dsp:cNvPr id="0" name=""/>
        <dsp:cNvSpPr/>
      </dsp:nvSpPr>
      <dsp:spPr>
        <a:xfrm>
          <a:off x="9393434" y="2851614"/>
          <a:ext cx="1869425" cy="1603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1200" kern="1200" dirty="0"/>
            <a:t>LE  FEATURE CHIMICO-FISICHE RIESCONO A DISCRIMINARE I DATI IN CLUSTER REALI ? </a:t>
          </a:r>
        </a:p>
      </dsp:txBody>
      <dsp:txXfrm>
        <a:off x="9440408" y="2898588"/>
        <a:ext cx="1775477" cy="1509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45090-C871-85C5-1C0B-276B5ACBC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6AA50D9-D391-5526-C3A3-484E2547A4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01706D-4723-3EE8-BEC8-82231F8E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89A91D-0F48-A00D-6E92-C275B7D63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E972AA-A7FB-7E65-F002-67349D91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94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97125E-8C19-4B99-1438-011D85869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269228-88FF-B04B-B44C-EA79DCA2E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22F6F5-BE4D-181C-A01F-9F9EE95FD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4E8502-0E17-348C-451E-420BE3BA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F195AD-B834-0B57-9D7F-6EF6CE9D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1890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8CF0EE-7192-EDC3-2C18-996B4903D3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09C2CC6-7D28-694E-59D6-70537C23C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390D2F-F1AC-7A77-21CA-2A41D595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7A3FB2-F553-92CA-AEEA-2A22E2C58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2F47D-89B1-9C2E-04D1-BFAFB8616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81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E6E56-1E96-B842-D767-25A1F196D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6C798E-AB75-B5A6-1677-10FFE258F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A0B1A1-33C3-93B8-1D42-B5192BE5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4FFE2B-CBC0-B6E5-298F-B3F9BAB9A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5E65B6-FD09-1A9B-B1B5-340280920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93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9D8BA8-F3C3-94C5-502C-CE2B329C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6D2E55-F8A5-70AF-7ACC-AD13607D0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A8D3CA-424D-7689-563C-AA4C7433B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C73069-3D48-2241-2D50-EC81D7109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F1FF7A-8B74-06C7-E1CD-14A5C42C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188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A67C83-FFDB-BF5E-349C-8DB85B8F9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F9468FB-2B15-F9B8-7A09-3B62048A2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FB54549-F8D4-145F-2BD5-C80FE4C26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2025F0-32F8-4440-CF9B-42874CE44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16772-72C4-4194-6A34-C583EDB3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EBA540A-FE55-E390-0EF5-097CDF11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07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938F78-7FE6-ACF8-7AC8-AF6121164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C16653-7A20-46E3-3DF7-287C95E0B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C115197-72F2-F836-4155-E356FC38B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85C4365-EA4A-A1FC-5CEE-5C54277D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6700A61-44E7-34D4-603E-D319CF26A6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14C56A2-3959-D922-7324-D4B46FF08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D536503-66C5-D8B6-90EA-D654DD630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DC404DA-BF69-F047-C2F4-E350FD98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6037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0ABFCC-87AC-172D-2587-47B645973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BE3390C-82FC-DCF1-373E-9EFBDBC1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FEEAE8-4683-B01E-0182-298E897A1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40E061E-B757-F203-BF1D-F43D6B0D5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49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7D761F-1757-6D70-6C9D-A4AB2537D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49B8240-6CAD-A0E4-D920-00C46677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36FFDDB-1B7A-24DC-4E32-A3F915DEB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9315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BF541C-226A-5AED-610A-F9B1E8835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FBAC8D-E9E5-F094-ABF8-B6855D194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3D1B0B8-4C58-A7E1-D38E-A687B1550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8D87827-E3EB-4378-89A0-AC84F8B8A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08A2B3-0E5C-4329-DD3C-BE64172C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B1560F2-CFB5-AF12-B11C-239A1F07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4914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91D39F-F9F0-08C0-8EF0-1936B76B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A82E75A-4B2F-56B2-3E1B-A131D4598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D32E10F-8348-6037-8891-E2AB21257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43C6575-C85B-87A0-EE1B-E4361A98D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299AFF8-D094-47E2-8CE0-242BA2C20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E085A5B-0D53-3A64-5920-33433812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438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47B67B-7FA9-0272-4EB6-B800025DF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666282-D203-46C7-79DA-B49A5FA65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A7E1F7-1FC9-7CD1-FCF7-A251CDAD3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E00F63-0C99-FA40-AE8E-F0E7E71584F4}" type="datetimeFigureOut">
              <a:rPr lang="it-IT" smtClean="0"/>
              <a:t>09/04/2025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9C292A-BA71-6D67-5DDD-164CC1A95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5B0FBD-34AA-7564-DC56-A43616EDD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05771B-4942-C441-8E61-4DF5F47CF3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72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6BA5B8A-D65C-9A99-6261-41339885E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2985654"/>
              </p:ext>
            </p:extLst>
          </p:nvPr>
        </p:nvGraphicFramePr>
        <p:xfrm>
          <a:off x="463826" y="717452"/>
          <a:ext cx="11264347" cy="6700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E2FF551-D155-B8ED-7F9B-0E4D6D1B2606}"/>
              </a:ext>
            </a:extLst>
          </p:cNvPr>
          <p:cNvSpPr txBox="1"/>
          <p:nvPr/>
        </p:nvSpPr>
        <p:spPr>
          <a:xfrm>
            <a:off x="463825" y="447699"/>
            <a:ext cx="1126434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FLUSSO DI LAVORO</a:t>
            </a:r>
          </a:p>
          <a:p>
            <a:endParaRPr lang="it-IT" sz="1500" dirty="0"/>
          </a:p>
          <a:p>
            <a:pPr algn="just"/>
            <a:r>
              <a:rPr lang="it-IT" sz="1400" dirty="0"/>
              <a:t>I dati sui vini rosso e bianco sono stati scaricati dal repository UCI, uniti in un unico dataset e arricchiti con una variabile indicante il colore. Per ciascun dataset è stata condotta un’analisi esplorativa approfondita, con particolare attenzione alla variabile target </a:t>
            </a:r>
            <a:r>
              <a:rPr lang="it-IT" sz="1400" dirty="0" err="1"/>
              <a:t>quality</a:t>
            </a:r>
            <a:r>
              <a:rPr lang="it-IT" sz="1400" dirty="0"/>
              <a:t>.</a:t>
            </a:r>
            <a:br>
              <a:rPr lang="it-IT" sz="1400" dirty="0"/>
            </a:br>
            <a:r>
              <a:rPr lang="it-IT" sz="1400" dirty="0"/>
              <a:t>Sono state proposte sia analisi binarie che suddivisioni in tre gruppi qualitativi, seguite da attività strutturate di </a:t>
            </a:r>
            <a:r>
              <a:rPr lang="it-IT" sz="1400" dirty="0" err="1"/>
              <a:t>preprocessing</a:t>
            </a:r>
            <a:r>
              <a:rPr lang="it-IT" sz="1400" dirty="0"/>
              <a:t>, riduzione dimensionale e clustering.</a:t>
            </a:r>
          </a:p>
        </p:txBody>
      </p:sp>
    </p:spTree>
    <p:extLst>
      <p:ext uri="{BB962C8B-B14F-4D97-AF65-F5344CB8AC3E}">
        <p14:creationId xmlns:p14="http://schemas.microsoft.com/office/powerpoint/2010/main" val="2986960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7005-D11C-85FB-6125-A1E971878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965F75E-80BD-84DC-83F8-C844C3842413}"/>
              </a:ext>
            </a:extLst>
          </p:cNvPr>
          <p:cNvSpPr txBox="1"/>
          <p:nvPr/>
        </p:nvSpPr>
        <p:spPr>
          <a:xfrm>
            <a:off x="6393821" y="516024"/>
            <a:ext cx="5644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VINI BIANCHI </a:t>
            </a:r>
            <a:r>
              <a:rPr lang="it-IT" dirty="0"/>
              <a:t>(Divisione in 3 categorie)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815CD28-6208-5BC7-D547-24485839594F}"/>
              </a:ext>
            </a:extLst>
          </p:cNvPr>
          <p:cNvSpPr txBox="1"/>
          <p:nvPr/>
        </p:nvSpPr>
        <p:spPr>
          <a:xfrm>
            <a:off x="338233" y="516024"/>
            <a:ext cx="5662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VINI ROSSI </a:t>
            </a:r>
            <a:r>
              <a:rPr lang="it-IT" dirty="0"/>
              <a:t>(Divisione in 3 categorie)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E03B77E-92B7-E52F-8252-74B36BD8FE0A}"/>
              </a:ext>
            </a:extLst>
          </p:cNvPr>
          <p:cNvSpPr txBox="1"/>
          <p:nvPr/>
        </p:nvSpPr>
        <p:spPr>
          <a:xfrm>
            <a:off x="411829" y="5681844"/>
            <a:ext cx="1149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In entrambe le visualizzazioni si nota subito il netto sbilanciamento delle tre classi di qualità, con la classe media che presenta molte più osservazioni. </a:t>
            </a:r>
          </a:p>
          <a:p>
            <a:r>
              <a:rPr lang="it-IT" sz="1600" dirty="0"/>
              <a:t>Nessuna delle due rappresentazioni risulta particolarmente efficace e i risultati della K-</a:t>
            </a:r>
            <a:r>
              <a:rPr lang="it-IT" sz="1600" dirty="0" err="1"/>
              <a:t>means</a:t>
            </a:r>
            <a:r>
              <a:rPr lang="it-IT" sz="1600" dirty="0"/>
              <a:t> sono ancora inaccettabili.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8954904-C707-E6CB-4047-4F0075074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3" y="1101000"/>
            <a:ext cx="5847347" cy="437141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BF8E7A8-3764-2578-14A0-8F5A085F1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092" y="1100083"/>
            <a:ext cx="5847347" cy="437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8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8F11FB-BAB4-BF7B-7868-705D759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/>
              <a:t>ANALISI OUTLIER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48155A8-6F42-9445-90A6-7A4A2597B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688336"/>
            <a:ext cx="4498848" cy="3584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ALCUNE VARIABILI HANNO OUTLIER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 VALORI ALTI NON SONO PROBABILMENTE ERRORI, MA DATI REALI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TENIAMO IL DATASET COMPLETO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(COMMENTO </a:t>
            </a:r>
            <a:r>
              <a:rPr lang="en-US" sz="1800" dirty="0" err="1"/>
              <a:t>Più</a:t>
            </a:r>
            <a:r>
              <a:rPr lang="en-US" sz="1800" dirty="0"/>
              <a:t> APPROFONDITO SU FILE </a:t>
            </a:r>
            <a:r>
              <a:rPr lang="en-US" sz="1800" dirty="0" err="1"/>
              <a:t>wine_outliers.ipynb</a:t>
            </a:r>
            <a:endParaRPr lang="en-US" sz="1800" dirty="0"/>
          </a:p>
        </p:txBody>
      </p:sp>
      <p:pic>
        <p:nvPicPr>
          <p:cNvPr id="8" name="Segnaposto immagine 7" descr="Immagine che contiene testo, diagramma, schermata, Rettangolo&#10;&#10;Descrizione generata automaticamente">
            <a:extLst>
              <a:ext uri="{FF2B5EF4-FFF2-40B4-BE49-F238E27FC236}">
                <a16:creationId xmlns:a16="http://schemas.microsoft.com/office/drawing/2014/main" id="{2867E569-A624-85F2-3958-728665F97A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26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033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39A83B-29FB-669A-458F-F96402424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676" y="500486"/>
            <a:ext cx="6118573" cy="1118974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VARIABLE IMPORTANCE</a:t>
            </a:r>
            <a:br>
              <a:rPr lang="it-IT" sz="4000" dirty="0"/>
            </a:br>
            <a:r>
              <a:rPr lang="it-IT" sz="2800" dirty="0"/>
              <a:t>Target: COLORE</a:t>
            </a:r>
            <a:endParaRPr lang="it-IT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C039C18-63CF-AEED-D3B4-DA2F827F5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Tre variabili risultano particolarmente importanti per distinguere tra vini bianchi e rossi. </a:t>
            </a:r>
          </a:p>
          <a:p>
            <a:r>
              <a:rPr lang="it-IT" dirty="0"/>
              <a:t>Queste componenti chimiche sono: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Chlorides</a:t>
            </a:r>
            <a:r>
              <a:rPr lang="it-IT" dirty="0"/>
              <a:t>: indica la quantità di cloruri nel vino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Total </a:t>
            </a:r>
            <a:r>
              <a:rPr lang="it-IT" dirty="0" err="1"/>
              <a:t>Sulfur</a:t>
            </a:r>
            <a:r>
              <a:rPr lang="it-IT" dirty="0"/>
              <a:t> </a:t>
            </a:r>
            <a:r>
              <a:rPr lang="it-IT" dirty="0" err="1"/>
              <a:t>Dioxide</a:t>
            </a:r>
            <a:r>
              <a:rPr lang="it-IT" dirty="0"/>
              <a:t>: indica la presenza di diossido di zolfo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Volatile </a:t>
            </a:r>
            <a:r>
              <a:rPr lang="it-IT" dirty="0" err="1"/>
              <a:t>Acidity</a:t>
            </a:r>
            <a:r>
              <a:rPr lang="it-IT" dirty="0"/>
              <a:t>: indica la presenza di acido acetico</a:t>
            </a:r>
          </a:p>
        </p:txBody>
      </p:sp>
      <p:pic>
        <p:nvPicPr>
          <p:cNvPr id="5" name="Segnaposto immagine 6" descr="Immagine che contiene testo, schermata, linea, numero&#10;&#10;Descrizione generata automaticamente">
            <a:extLst>
              <a:ext uri="{FF2B5EF4-FFF2-40B4-BE49-F238E27FC236}">
                <a16:creationId xmlns:a16="http://schemas.microsoft.com/office/drawing/2014/main" id="{FD6FE9BB-2916-37A7-5B88-A70D3931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859"/>
          <a:stretch/>
        </p:blipFill>
        <p:spPr>
          <a:xfrm>
            <a:off x="5324187" y="1961550"/>
            <a:ext cx="6512733" cy="42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07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A83E3-E64D-AFC7-CCE4-6CAB7BA43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673585"/>
            <a:ext cx="4349641" cy="1600200"/>
          </a:xfrm>
        </p:spPr>
        <p:txBody>
          <a:bodyPr>
            <a:normAutofit fontScale="90000"/>
          </a:bodyPr>
          <a:lstStyle/>
          <a:p>
            <a:r>
              <a:rPr lang="it-IT" dirty="0"/>
              <a:t/>
            </a:r>
            <a:br>
              <a:rPr lang="it-IT" dirty="0"/>
            </a:br>
            <a:r>
              <a:rPr lang="it-IT" sz="5300" dirty="0"/>
              <a:t>CLUSTER VISUALIZATION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D8A82C7-B1A8-5937-BED7-168444B99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2336338"/>
            <a:ext cx="4018399" cy="3659614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Sono stati usati due approcci di riduzione della dimensionalità (PCA e TSNE) con lo scopo di rappresentare l’informazione 11-dimensionale, nel piano bi-dimensionale. </a:t>
            </a:r>
          </a:p>
          <a:p>
            <a:r>
              <a:rPr lang="it-IT" dirty="0"/>
              <a:t>Su questi risultati è stato applicato l’algoritmo non supervisionato K-MEANS per dividere i dati in due cluster (analisi binaria).</a:t>
            </a:r>
          </a:p>
          <a:p>
            <a:r>
              <a:rPr lang="it-IT" dirty="0"/>
              <a:t>Lo scopo era di capire se le qualità chimiche fossero adatte per riconoscere il colore dei vini.</a:t>
            </a:r>
          </a:p>
          <a:p>
            <a:r>
              <a:rPr lang="it-IT" dirty="0"/>
              <a:t>Entrambe le visualizzazioni risultano efficaci e i risultati di K-</a:t>
            </a:r>
            <a:r>
              <a:rPr lang="it-IT" dirty="0" err="1"/>
              <a:t>means</a:t>
            </a:r>
            <a:r>
              <a:rPr lang="it-IT" dirty="0"/>
              <a:t> sulla PCA sono particolarmente soddisfacenti.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F7459DD-CD47-16AE-E9CB-765399DCE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494" y="960915"/>
            <a:ext cx="6604638" cy="493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52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039A-23E6-9E50-3FD0-04926F29C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746D98-3B3A-E2CE-C395-3E60FCCD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857929"/>
            <a:ext cx="3932237" cy="892374"/>
          </a:xfrm>
        </p:spPr>
        <p:txBody>
          <a:bodyPr>
            <a:noAutofit/>
          </a:bodyPr>
          <a:lstStyle/>
          <a:p>
            <a:r>
              <a:rPr lang="it-IT" sz="4800" dirty="0"/>
              <a:t>ANALISI PCA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9A29395-1FC1-185E-8E69-531149DD0C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884640"/>
            <a:ext cx="4088201" cy="4285815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Le prime due componenti spiegano il 47.43% della varianza totale del dataset.</a:t>
            </a:r>
          </a:p>
          <a:p>
            <a:r>
              <a:rPr lang="it-IT" dirty="0"/>
              <a:t>Le componenti principali sembrano poter creare una netta separazione tra i due vini di diverso colore. In particolare, i vini che presentano sulla prima componente un valore minore di -1,25 circa sono quasi tutti vini rossi; viceversa quasi tutti i vini con punteggio maggiore di -1,25 son bianchi. </a:t>
            </a:r>
          </a:p>
          <a:p>
            <a:r>
              <a:rPr lang="it-IT" dirty="0"/>
              <a:t>Guardando al contributo delle variabili più importanti per ogni componente, possiamo dire che i vini rossi presentano maggiore acidità e maggior numero di cloruri; mentre i vini bianchi presentano maggior quantità di diossido di zolfo e di zuccheri non fermentati.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0ACBB9-9128-634A-433D-DDCA299A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14" y="920750"/>
            <a:ext cx="62738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8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CCE30-856B-9E7E-2FED-2E0C37F36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75B2F6-0C1A-5C38-D758-1A62DA89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676" y="500486"/>
            <a:ext cx="6118573" cy="1118974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VARIABLE IMPORTANCE</a:t>
            </a:r>
            <a:br>
              <a:rPr lang="it-IT" sz="4000" dirty="0"/>
            </a:br>
            <a:r>
              <a:rPr lang="it-IT" sz="2800" dirty="0"/>
              <a:t>Target: QUALITÀ</a:t>
            </a:r>
            <a:endParaRPr lang="it-IT" sz="40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16D174-0718-70C5-8692-872F3FCE3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Tre variabili risultano particolarmente importanti per cercare di riconoscere la qualità di una bottiglia. </a:t>
            </a:r>
          </a:p>
          <a:p>
            <a:r>
              <a:rPr lang="it-IT" dirty="0"/>
              <a:t>Queste componenti chimiche sono: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Alchol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Sulphates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Volatile </a:t>
            </a:r>
            <a:r>
              <a:rPr lang="it-IT" dirty="0" err="1"/>
              <a:t>Acidity</a:t>
            </a:r>
            <a:r>
              <a:rPr lang="it-IT" dirty="0"/>
              <a:t>: indica la presenza di acido acetico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0E3E41D-29E6-F361-D7F6-014A9E21F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025" y="1850038"/>
            <a:ext cx="6813850" cy="42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8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89583B-C73E-BA91-00DF-EF34C9EBF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29426"/>
            <a:ext cx="3932237" cy="1600200"/>
          </a:xfrm>
        </p:spPr>
        <p:txBody>
          <a:bodyPr>
            <a:normAutofit/>
          </a:bodyPr>
          <a:lstStyle/>
          <a:p>
            <a:r>
              <a:rPr lang="it-IT" sz="4800" dirty="0"/>
              <a:t>VINI </a:t>
            </a:r>
            <a:br>
              <a:rPr lang="it-IT" sz="4800" dirty="0"/>
            </a:br>
            <a:r>
              <a:rPr lang="it-IT" sz="4800" dirty="0"/>
              <a:t>ROSSI</a:t>
            </a:r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3DBA574C-3AD5-B976-BA50-FAA4A224D1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3652" b="-13652"/>
          <a:stretch/>
        </p:blipFill>
        <p:spPr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B01AA3-4AEB-843B-69E4-F8E633C81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76209"/>
            <a:ext cx="3932237" cy="3811588"/>
          </a:xfrm>
        </p:spPr>
        <p:txBody>
          <a:bodyPr>
            <a:normAutofit lnSpcReduction="10000"/>
          </a:bodyPr>
          <a:lstStyle/>
          <a:p>
            <a:pPr algn="just"/>
            <a:r>
              <a:rPr lang="it-IT" dirty="0"/>
              <a:t>La maggior parte dei vini rossi sono considerati di qualità ordinaria o medio-bassa. </a:t>
            </a:r>
          </a:p>
          <a:p>
            <a:pPr algn="just"/>
            <a:r>
              <a:rPr lang="it-IT" dirty="0"/>
              <a:t>Vini rossi con un punteggio ‘</a:t>
            </a:r>
            <a:r>
              <a:rPr lang="it-IT" dirty="0" err="1"/>
              <a:t>quality</a:t>
            </a:r>
            <a:r>
              <a:rPr lang="it-IT" dirty="0"/>
              <a:t>’ &gt; 6, considerati di qualità superiore, sono nettamente meno rappresentati. Punteggio estremamente bassi (0-2) o alti (9-10) non compaiono nel dataset.</a:t>
            </a:r>
          </a:p>
          <a:p>
            <a:pPr algn="just"/>
            <a:r>
              <a:rPr lang="it-IT" dirty="0"/>
              <a:t>Questo sbilanciamento suggerisce la necessità di valutare una binarizzazione della qualità oppure un raggruppamento ottimale. </a:t>
            </a:r>
          </a:p>
        </p:txBody>
      </p:sp>
    </p:spTree>
    <p:extLst>
      <p:ext uri="{BB962C8B-B14F-4D97-AF65-F5344CB8AC3E}">
        <p14:creationId xmlns:p14="http://schemas.microsoft.com/office/powerpoint/2010/main" val="383720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B29BF-36F8-4FFE-B379-BB62D304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EA2F10-F2E2-89E6-6548-1013AF21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57346"/>
            <a:ext cx="3932237" cy="1600200"/>
          </a:xfrm>
        </p:spPr>
        <p:txBody>
          <a:bodyPr>
            <a:normAutofit/>
          </a:bodyPr>
          <a:lstStyle/>
          <a:p>
            <a:r>
              <a:rPr lang="it-IT" sz="4800" dirty="0"/>
              <a:t>VINI </a:t>
            </a:r>
            <a:br>
              <a:rPr lang="it-IT" sz="4800" dirty="0"/>
            </a:br>
            <a:r>
              <a:rPr lang="it-IT" sz="4800" dirty="0"/>
              <a:t>BIANCHI</a:t>
            </a:r>
          </a:p>
        </p:txBody>
      </p:sp>
      <p:pic>
        <p:nvPicPr>
          <p:cNvPr id="5" name="Segnaposto immagine 4">
            <a:extLst>
              <a:ext uri="{FF2B5EF4-FFF2-40B4-BE49-F238E27FC236}">
                <a16:creationId xmlns:a16="http://schemas.microsoft.com/office/drawing/2014/main" id="{F6E99EC1-80BE-66FF-E7D4-58474FAF73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13652" b="-13652"/>
          <a:stretch/>
        </p:blipFill>
        <p:spPr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889CA10-1854-B018-711D-26607D486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18090"/>
            <a:ext cx="3932237" cy="381158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it-IT" dirty="0"/>
              <a:t>I vini bianchi hanno una qualità leggermente superiore e nel dataset sono presenti anche 5 osservazioni che presentano un punteggio di qualità pari a 9.</a:t>
            </a:r>
          </a:p>
          <a:p>
            <a:pPr algn="just"/>
            <a:r>
              <a:rPr lang="it-IT" dirty="0"/>
              <a:t>Anche in questo caso le classi più estreme presentano meno osservazioni rispetto a quelle medie, in particolare nel dataset non sono presenti vini appartenenti alle classi 0, 1, 2 e 10.</a:t>
            </a:r>
          </a:p>
          <a:p>
            <a:pPr algn="just"/>
            <a:r>
              <a:rPr lang="it-IT" dirty="0"/>
              <a:t>Questo sbilanciamento suggerisce la necessità di valutare una binarizzazione della qualità oppure un raggruppamento ottimale.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DF32E9A-3CC4-E9DD-486A-0B19B0C6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5381"/>
          <a:stretch/>
        </p:blipFill>
        <p:spPr>
          <a:xfrm>
            <a:off x="5123432" y="1497652"/>
            <a:ext cx="6228780" cy="381158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190E406-BF16-BF85-200C-B70DBB431D59}"/>
              </a:ext>
            </a:extLst>
          </p:cNvPr>
          <p:cNvSpPr txBox="1"/>
          <p:nvPr/>
        </p:nvSpPr>
        <p:spPr>
          <a:xfrm>
            <a:off x="6289118" y="1483692"/>
            <a:ext cx="478140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Distribuzione dei punteggi di qualità del vino bianco (range 0-10)</a:t>
            </a:r>
          </a:p>
        </p:txBody>
      </p:sp>
    </p:spTree>
    <p:extLst>
      <p:ext uri="{BB962C8B-B14F-4D97-AF65-F5344CB8AC3E}">
        <p14:creationId xmlns:p14="http://schemas.microsoft.com/office/powerpoint/2010/main" val="219163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DF1C5-C0CF-0C90-2A0A-90B5E9C8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7CC126-D032-87CA-05BF-79CB8374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090" y="1100083"/>
            <a:ext cx="5847347" cy="4372329"/>
          </a:xfrm>
          <a:prstGeom prst="rect">
            <a:avLst/>
          </a:prstGeom>
        </p:spPr>
      </p:pic>
      <p:pic>
        <p:nvPicPr>
          <p:cNvPr id="10" name="Segnaposto immagine 4">
            <a:extLst>
              <a:ext uri="{FF2B5EF4-FFF2-40B4-BE49-F238E27FC236}">
                <a16:creationId xmlns:a16="http://schemas.microsoft.com/office/drawing/2014/main" id="{EB5E5F2F-9939-E2F5-7DA4-7F6DE33A75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796" b="-2796"/>
          <a:stretch/>
        </p:blipFill>
        <p:spPr>
          <a:xfrm>
            <a:off x="153563" y="977689"/>
            <a:ext cx="5847347" cy="461711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E0F4BF0-6BDC-4192-87FC-51664F494436}"/>
              </a:ext>
            </a:extLst>
          </p:cNvPr>
          <p:cNvSpPr txBox="1"/>
          <p:nvPr/>
        </p:nvSpPr>
        <p:spPr>
          <a:xfrm>
            <a:off x="6393821" y="516024"/>
            <a:ext cx="5644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VINI BIANCHI </a:t>
            </a:r>
            <a:r>
              <a:rPr lang="it-IT" dirty="0"/>
              <a:t>(Divisione binaria)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7CA7AA-9F26-0120-D5B7-6F07F334EFAD}"/>
              </a:ext>
            </a:extLst>
          </p:cNvPr>
          <p:cNvSpPr txBox="1"/>
          <p:nvPr/>
        </p:nvSpPr>
        <p:spPr>
          <a:xfrm>
            <a:off x="338233" y="516024"/>
            <a:ext cx="56626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/>
              <a:t>VINI ROSSI </a:t>
            </a:r>
            <a:r>
              <a:rPr lang="it-IT" dirty="0"/>
              <a:t>(Divisione binaria)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5DFAA22-3725-D96C-A13E-4685198289D1}"/>
              </a:ext>
            </a:extLst>
          </p:cNvPr>
          <p:cNvSpPr txBox="1"/>
          <p:nvPr/>
        </p:nvSpPr>
        <p:spPr>
          <a:xfrm>
            <a:off x="411829" y="5681844"/>
            <a:ext cx="11496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La visualizzazione ottenuta con PCA risulta leggermente migliore  rispetto a quella di t-</a:t>
            </a:r>
            <a:r>
              <a:rPr lang="it-IT" sz="1600" dirty="0" err="1"/>
              <a:t>sne</a:t>
            </a:r>
            <a:r>
              <a:rPr lang="it-IT" sz="1600" dirty="0"/>
              <a:t>, perché la divisione appare più definita.</a:t>
            </a:r>
          </a:p>
          <a:p>
            <a:r>
              <a:rPr lang="it-IT" sz="1600" dirty="0"/>
              <a:t>In entrambi i casi i risultati della cluster </a:t>
            </a:r>
            <a:r>
              <a:rPr lang="it-IT" sz="1600" dirty="0" err="1"/>
              <a:t>analysis</a:t>
            </a:r>
            <a:r>
              <a:rPr lang="it-IT" sz="1600" dirty="0"/>
              <a:t> ottenuti con K-</a:t>
            </a:r>
            <a:r>
              <a:rPr lang="it-IT" sz="1600" dirty="0" err="1"/>
              <a:t>means</a:t>
            </a:r>
            <a:r>
              <a:rPr lang="it-IT" sz="1600" dirty="0"/>
              <a:t> non riescono a catturare la vera natura dei dati, quindi si ritiene che le feature chimiche non siano sufficienti per predire la qualità.</a:t>
            </a:r>
          </a:p>
        </p:txBody>
      </p:sp>
    </p:spTree>
    <p:extLst>
      <p:ext uri="{BB962C8B-B14F-4D97-AF65-F5344CB8AC3E}">
        <p14:creationId xmlns:p14="http://schemas.microsoft.com/office/powerpoint/2010/main" val="2747792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703</Words>
  <Application>Microsoft Office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Tema di Office</vt:lpstr>
      <vt:lpstr>Presentazione standard di PowerPoint</vt:lpstr>
      <vt:lpstr>ANALISI OUTLIER</vt:lpstr>
      <vt:lpstr>VARIABLE IMPORTANCE Target: COLORE</vt:lpstr>
      <vt:lpstr> CLUSTER VISUALIZATION</vt:lpstr>
      <vt:lpstr>ANALISI PCA</vt:lpstr>
      <vt:lpstr>VARIABLE IMPORTANCE Target: QUALITÀ</vt:lpstr>
      <vt:lpstr>VINI  ROSSI</vt:lpstr>
      <vt:lpstr>VINI  BIANCHI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e.saccardo@campus.unimib.it</dc:creator>
  <cp:lastModifiedBy>hp</cp:lastModifiedBy>
  <cp:revision>16</cp:revision>
  <dcterms:created xsi:type="dcterms:W3CDTF">2025-04-09T09:05:32Z</dcterms:created>
  <dcterms:modified xsi:type="dcterms:W3CDTF">2025-04-09T20:01:53Z</dcterms:modified>
</cp:coreProperties>
</file>